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48A2C7-A4EB-11D5-938B-3E3467A83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0D21F2B-2360-1127-3497-AF2611B44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80CAFC-0CC7-C146-21A9-8DAD1812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C7FE99-7C57-0DAB-06FA-8E146E04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664B11-6AAD-8725-CD6D-F88409F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77D5D0-D310-580F-EB91-814B90D7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86AD4F-53E2-0E3F-A465-5E68AA282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659A45-AA3D-9922-63F3-731AAD0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E466EE-3C55-0777-4232-46547781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D76AF9-DA99-2486-255D-30CC9A94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B041B7-BB28-55EF-DC6C-BC8E533E4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A433A6-0594-3F6B-1DCF-3FED0CB97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C828C3-1946-D1B0-7889-621187A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2523A6-14D0-D000-E433-070397BB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AA0168-FE7F-29D2-C63E-328A5BAE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D321C4-BF05-1D25-6BC9-6E3D6506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97CFB1-3AFF-0B35-CD3F-0F3EFE57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1BDA72-FB65-EA2A-30D4-E2E205E7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74CFF6-8C3B-095E-888D-01426E57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496612-66AA-56CD-E279-6A7BF847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79DFE7-38B5-54E7-CFCE-E1D30DA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0E8670F-884A-369B-C7A7-A1881B9A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DB5EE7-6E56-6263-1A5C-9D7B25DB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8A660F-01D2-FD56-8972-A84B3971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A25AD3-40D3-EAF1-3471-54818B9F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55682C-3290-B50A-5946-D91AEDC0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CBDC94-471D-437A-AB2A-5F5423E4F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FCAFA23-7537-07D6-5CA9-A9C798EFD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613EAD-D0B0-F37D-16BF-6357D680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57AE11-1572-2AA7-DB4D-87358F5B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D7775-15F7-C68F-972E-4ED00B64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55722-7214-669A-7B32-A29DE06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7B6557-F014-F023-A7DC-AD469C43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E22541-7AAA-D543-CE10-5D1649E7A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83726B-9D0B-4B89-1D36-F81FB7541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1EAD205-F40B-4E81-4854-542F5AAE2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679AC21-4AA6-FF18-9FA0-C3410F36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D4D12F-4706-D5F7-90A8-C702CF3F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4F9577-7864-AAFD-262F-6A8415B8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5F5B99-A7F4-4443-07A1-BBA0A314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FD30433-3C1D-DB95-ACAF-CA722E9F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42ABE98-56FF-32EB-9CB5-1FD18AA9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4B11FFB-8B3A-6C4C-B367-D8AAFC92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96BA67-C03A-3095-ADF4-6DD1D747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ED2EDE9-A8B1-9711-6308-B7DEBDBF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6321FE-0616-1C36-967E-15AD4695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285F25-091D-B695-3B01-8AF03452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4F0D79-A9CF-2A71-7358-432B2F26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5B80D73-6709-B6E9-5B1A-22DCCA71F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22E35A-7949-8301-729D-2379F57D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018C5C-4BA1-A87A-9EA6-1E1CCC44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650825-24F6-3687-DF6E-526ACF55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7F048A-AA3A-9EC6-AE7A-89EF7BDA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604C4E4-F860-469C-D2A1-855BD9AAE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55C957-7000-949E-A389-4C584A33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33633A4-64AC-A60F-F6EA-E1397F1D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2F28ECA-457B-77EB-C7BD-09A0E1B3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08F7E8-43E8-F9A8-AA19-0C654619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77617AC-420B-BA30-3B9C-D0C1A352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013DDF-A903-8C9C-FA0C-6441D1B3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B91AD0-AD41-ADB2-40F5-E0DE4872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255A-EE29-4ABE-A265-1A7A70A5CD00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96FFA6-1F62-0EE9-3E39-AABDA301A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A3D4F1-2B50-77F5-86B8-852F324F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C03B-B632-479A-A668-037FE00F5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ABA575-EE3C-4A5C-2344-696C120F9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حرفُ الضاد</a:t>
            </a:r>
            <a:br>
              <a:rPr lang="ar-JO" dirty="0"/>
            </a:br>
            <a:r>
              <a:rPr lang="ar-JO" dirty="0"/>
              <a:t>ض</a:t>
            </a:r>
            <a:endParaRPr lang="en-US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9E50A-44F4-718C-8E3B-A8B48A917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6000" dirty="0"/>
              <a:t> ضَ   </a:t>
            </a:r>
            <a:r>
              <a:rPr lang="ar-JO" sz="6000" dirty="0" err="1"/>
              <a:t>ضُ</a:t>
            </a:r>
            <a:r>
              <a:rPr lang="ar-JO" sz="6000" dirty="0"/>
              <a:t>   </a:t>
            </a:r>
            <a:r>
              <a:rPr lang="ar-JO" sz="6000" dirty="0" err="1"/>
              <a:t>ضِ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399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D621EC-AB7B-6EE5-38CC-4975427B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    </a:t>
            </a:r>
            <a:r>
              <a:rPr lang="ar-JO" dirty="0">
                <a:solidFill>
                  <a:srgbClr val="FF0000"/>
                </a:solidFill>
              </a:rPr>
              <a:t>ضَ</a:t>
            </a:r>
            <a:r>
              <a:rPr lang="ar-JO" dirty="0"/>
              <a:t>بع                      </a:t>
            </a:r>
            <a:r>
              <a:rPr lang="ar-JO" dirty="0">
                <a:solidFill>
                  <a:srgbClr val="FF0000"/>
                </a:solidFill>
              </a:rPr>
              <a:t>ضَ</a:t>
            </a:r>
            <a:r>
              <a:rPr lang="ar-JO" dirty="0"/>
              <a:t>مّة                      </a:t>
            </a:r>
            <a:r>
              <a:rPr lang="ar-JO" dirty="0">
                <a:solidFill>
                  <a:srgbClr val="FF0000"/>
                </a:solidFill>
              </a:rPr>
              <a:t>ضَ</a:t>
            </a:r>
            <a:r>
              <a:rPr lang="ar-JO" dirty="0"/>
              <a:t>باب </a:t>
            </a:r>
            <a:endParaRPr lang="en-US" dirty="0"/>
          </a:p>
        </p:txBody>
      </p:sp>
      <p:pic>
        <p:nvPicPr>
          <p:cNvPr id="5" name="عنصر نائب للمحتوى 4" descr="صورة تحتوي على شكل حيوان, الحيوان الثديي, كلب, رسوم متحركة&#10;&#10;تم إنشاء الوصف تلقائياً">
            <a:extLst>
              <a:ext uri="{FF2B5EF4-FFF2-40B4-BE49-F238E27FC236}">
                <a16:creationId xmlns:a16="http://schemas.microsoft.com/office/drawing/2014/main" id="{472B164D-3BF3-0D06-C0C8-1B65E2DD9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2673085"/>
            <a:ext cx="3605344" cy="3119109"/>
          </a:xfrm>
        </p:spPr>
      </p:pic>
      <p:pic>
        <p:nvPicPr>
          <p:cNvPr id="7" name="صورة 6" descr="صورة تحتوي على أسود, الظلام, لقطة شاشة, الرسومات&#10;&#10;تم إنشاء الوصف تلقائياً">
            <a:extLst>
              <a:ext uri="{FF2B5EF4-FFF2-40B4-BE49-F238E27FC236}">
                <a16:creationId xmlns:a16="http://schemas.microsoft.com/office/drawing/2014/main" id="{DD988C66-05C8-6BD7-409C-D7E8B804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03" y="1964448"/>
            <a:ext cx="3827746" cy="3827746"/>
          </a:xfrm>
          <a:prstGeom prst="rect">
            <a:avLst/>
          </a:prstGeom>
        </p:spPr>
      </p:pic>
      <p:pic>
        <p:nvPicPr>
          <p:cNvPr id="9" name="صورة 8" descr="صورة تحتوي على في الخارج, شجرة, ضباب, نجيل&#10;&#10;تم إنشاء الوصف تلقائياً">
            <a:extLst>
              <a:ext uri="{FF2B5EF4-FFF2-40B4-BE49-F238E27FC236}">
                <a16:creationId xmlns:a16="http://schemas.microsoft.com/office/drawing/2014/main" id="{76434145-AB0B-074F-B6B1-78E124AD1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" y="2924715"/>
            <a:ext cx="3828232" cy="28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7139F5-6750-5B93-29EA-54ADC2C0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  </a:t>
            </a:r>
            <a:r>
              <a:rPr lang="ar-JO" dirty="0">
                <a:solidFill>
                  <a:srgbClr val="FF0000"/>
                </a:solidFill>
              </a:rPr>
              <a:t>ضُ</a:t>
            </a:r>
            <a:r>
              <a:rPr lang="ar-JO" dirty="0"/>
              <a:t>روس                   </a:t>
            </a:r>
            <a:r>
              <a:rPr lang="ar-JO" dirty="0">
                <a:solidFill>
                  <a:srgbClr val="FF0000"/>
                </a:solidFill>
              </a:rPr>
              <a:t>ضُ</a:t>
            </a:r>
            <a:r>
              <a:rPr lang="ar-JO" dirty="0"/>
              <a:t>باط                  </a:t>
            </a:r>
            <a:r>
              <a:rPr lang="ar-JO" dirty="0">
                <a:solidFill>
                  <a:srgbClr val="FF0000"/>
                </a:solidFill>
              </a:rPr>
              <a:t>ضُ</a:t>
            </a:r>
            <a:r>
              <a:rPr lang="ar-JO" dirty="0"/>
              <a:t>يوف </a:t>
            </a:r>
            <a:endParaRPr lang="en-US" dirty="0"/>
          </a:p>
        </p:txBody>
      </p:sp>
      <p:pic>
        <p:nvPicPr>
          <p:cNvPr id="5" name="عنصر نائب للمحتوى 4" descr="صورة تحتوي على شكل حيوان, التصميم&#10;&#10;تم إنشاء الوصف تلقائياً">
            <a:extLst>
              <a:ext uri="{FF2B5EF4-FFF2-40B4-BE49-F238E27FC236}">
                <a16:creationId xmlns:a16="http://schemas.microsoft.com/office/drawing/2014/main" id="{4666C426-3406-7D82-73BC-1EC4A19E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55" y="2562236"/>
            <a:ext cx="3467333" cy="2634494"/>
          </a:xfrm>
        </p:spPr>
      </p:pic>
      <p:pic>
        <p:nvPicPr>
          <p:cNvPr id="7" name="صورة 6" descr="صورة تحتوي على تلبيس, شخص, زي موحد, رجل&#10;&#10;تم إنشاء الوصف تلقائياً">
            <a:extLst>
              <a:ext uri="{FF2B5EF4-FFF2-40B4-BE49-F238E27FC236}">
                <a16:creationId xmlns:a16="http://schemas.microsoft.com/office/drawing/2014/main" id="{713F3997-3D27-0ED5-D069-8C1C20BD8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9" y="2280137"/>
            <a:ext cx="3346939" cy="3346939"/>
          </a:xfrm>
          <a:prstGeom prst="rect">
            <a:avLst/>
          </a:prstGeom>
        </p:spPr>
      </p:pic>
      <p:pic>
        <p:nvPicPr>
          <p:cNvPr id="9" name="صورة 8" descr="صورة تحتوي على قصاصة فنية, رسم, الرسوم المتحركة, شخص&#10;&#10;تم إنشاء الوصف تلقائياً">
            <a:extLst>
              <a:ext uri="{FF2B5EF4-FFF2-40B4-BE49-F238E27FC236}">
                <a16:creationId xmlns:a16="http://schemas.microsoft.com/office/drawing/2014/main" id="{8FEFE4E3-FE42-C638-712F-D00C266E2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8" y="2690005"/>
            <a:ext cx="3872324" cy="25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67DA9C-1B68-8619-9DCD-109738B8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             </a:t>
            </a:r>
            <a:r>
              <a:rPr lang="ar-JO" dirty="0">
                <a:solidFill>
                  <a:srgbClr val="FF0000"/>
                </a:solidFill>
              </a:rPr>
              <a:t>ضِ</a:t>
            </a:r>
            <a:r>
              <a:rPr lang="ar-JO" dirty="0"/>
              <a:t>فدع                             </a:t>
            </a:r>
            <a:r>
              <a:rPr lang="ar-JO" dirty="0">
                <a:solidFill>
                  <a:srgbClr val="FF0000"/>
                </a:solidFill>
              </a:rPr>
              <a:t>ضِ</a:t>
            </a:r>
            <a:r>
              <a:rPr lang="ar-JO" dirty="0"/>
              <a:t>رس             </a:t>
            </a:r>
            <a:endParaRPr lang="en-US" dirty="0"/>
          </a:p>
        </p:txBody>
      </p:sp>
      <p:pic>
        <p:nvPicPr>
          <p:cNvPr id="5" name="عنصر نائب للمحتوى 4" descr="صورة تحتوي على برمائيات, ضفادع حقيقية, رسوم متحركة, رسم&#10;&#10;تم إنشاء الوصف تلقائياً">
            <a:extLst>
              <a:ext uri="{FF2B5EF4-FFF2-40B4-BE49-F238E27FC236}">
                <a16:creationId xmlns:a16="http://schemas.microsoft.com/office/drawing/2014/main" id="{B805C6D1-FF94-117B-5713-629984E6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96" y="1924099"/>
            <a:ext cx="4351338" cy="4351338"/>
          </a:xfrm>
        </p:spPr>
      </p:pic>
      <p:pic>
        <p:nvPicPr>
          <p:cNvPr id="7" name="صورة 6" descr="صورة تحتوي على قصاصة فنية, رسم, توضيح, الرسوم المتحركة&#10;&#10;تم إنشاء الوصف تلقائياً">
            <a:extLst>
              <a:ext uri="{FF2B5EF4-FFF2-40B4-BE49-F238E27FC236}">
                <a16:creationId xmlns:a16="http://schemas.microsoft.com/office/drawing/2014/main" id="{A16350A6-43D6-3577-6619-4FB9C8CD7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69" y="1924099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9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BF3B3E-784F-C37B-3081-CCD46C25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    </a:t>
            </a:r>
            <a:r>
              <a:rPr lang="ar-JO" dirty="0">
                <a:solidFill>
                  <a:srgbClr val="FF0000"/>
                </a:solidFill>
              </a:rPr>
              <a:t>ضا</a:t>
            </a:r>
            <a:r>
              <a:rPr lang="ar-JO" dirty="0"/>
              <a:t>بط                     </a:t>
            </a:r>
            <a:r>
              <a:rPr lang="ar-JO" dirty="0">
                <a:solidFill>
                  <a:srgbClr val="FF0000"/>
                </a:solidFill>
              </a:rPr>
              <a:t>ضو</a:t>
            </a:r>
            <a:r>
              <a:rPr lang="ar-JO" dirty="0"/>
              <a:t>ء                   ر</a:t>
            </a:r>
            <a:r>
              <a:rPr lang="ar-JO" dirty="0">
                <a:solidFill>
                  <a:srgbClr val="FF0000"/>
                </a:solidFill>
              </a:rPr>
              <a:t>ضي</a:t>
            </a:r>
            <a:r>
              <a:rPr lang="ar-JO" dirty="0"/>
              <a:t>ع</a:t>
            </a:r>
            <a:endParaRPr lang="en-US" dirty="0"/>
          </a:p>
        </p:txBody>
      </p:sp>
      <p:pic>
        <p:nvPicPr>
          <p:cNvPr id="5" name="عنصر نائب للمحتوى 4" descr="صورة تحتوي على الزي العسكري, تلبيس, رتبة عسكرية, الوجه الإنساني&#10;&#10;تم إنشاء الوصف تلقائياً">
            <a:extLst>
              <a:ext uri="{FF2B5EF4-FFF2-40B4-BE49-F238E27FC236}">
                <a16:creationId xmlns:a16="http://schemas.microsoft.com/office/drawing/2014/main" id="{9CA5C1B3-19C0-08B1-DF1A-FE94DD01D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05" y="2371120"/>
            <a:ext cx="3241810" cy="3241810"/>
          </a:xfrm>
        </p:spPr>
      </p:pic>
      <p:pic>
        <p:nvPicPr>
          <p:cNvPr id="7" name="صورة 6" descr="صورة تحتوي على الأصفر, المصباح الكهربائي, ضوء&#10;&#10;تم إنشاء الوصف تلقائياً">
            <a:extLst>
              <a:ext uri="{FF2B5EF4-FFF2-40B4-BE49-F238E27FC236}">
                <a16:creationId xmlns:a16="http://schemas.microsoft.com/office/drawing/2014/main" id="{33FA9F09-B63B-1BCE-5FBF-93A6DCB2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85" y="2227179"/>
            <a:ext cx="3385751" cy="3385751"/>
          </a:xfrm>
          <a:prstGeom prst="rect">
            <a:avLst/>
          </a:prstGeom>
        </p:spPr>
      </p:pic>
      <p:pic>
        <p:nvPicPr>
          <p:cNvPr id="9" name="صورة 8" descr="صورة تحتوي على قصاصة فنية, توضيح, رسوم متحركة, رضيع&#10;&#10;تم إنشاء الوصف تلقائياً">
            <a:extLst>
              <a:ext uri="{FF2B5EF4-FFF2-40B4-BE49-F238E27FC236}">
                <a16:creationId xmlns:a16="http://schemas.microsoft.com/office/drawing/2014/main" id="{F24AD922-5357-E6B7-6A52-E28B92078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6" y="2414368"/>
            <a:ext cx="3241810" cy="32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30F9F-076C-4A93-0A02-BD24DD75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            أخ</a:t>
            </a:r>
            <a:r>
              <a:rPr lang="ar-JO" dirty="0">
                <a:solidFill>
                  <a:srgbClr val="FF0000"/>
                </a:solidFill>
              </a:rPr>
              <a:t>ض</a:t>
            </a:r>
            <a:r>
              <a:rPr lang="ar-JO" dirty="0"/>
              <a:t>ر                               أبي</a:t>
            </a:r>
            <a:r>
              <a:rPr lang="ar-JO" dirty="0">
                <a:solidFill>
                  <a:srgbClr val="FF0000"/>
                </a:solidFill>
              </a:rPr>
              <a:t>ض</a:t>
            </a:r>
            <a:r>
              <a:rPr lang="ar-JO" dirty="0"/>
              <a:t>              </a:t>
            </a:r>
            <a:endParaRPr lang="en-US" dirty="0"/>
          </a:p>
        </p:txBody>
      </p:sp>
      <p:pic>
        <p:nvPicPr>
          <p:cNvPr id="5" name="عنصر نائب للمحتوى 4" descr="صورة تحتوي على تنفيذ الكتابة, اللوازم المكتبية, أدوات وضع العلامات, قلم&#10;&#10;تم إنشاء الوصف تلقائياً">
            <a:extLst>
              <a:ext uri="{FF2B5EF4-FFF2-40B4-BE49-F238E27FC236}">
                <a16:creationId xmlns:a16="http://schemas.microsoft.com/office/drawing/2014/main" id="{481FD63B-993B-301F-545C-9A8C0C24C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41" y="2834408"/>
            <a:ext cx="4857750" cy="2952750"/>
          </a:xfrm>
        </p:spPr>
      </p:pic>
      <p:pic>
        <p:nvPicPr>
          <p:cNvPr id="7" name="صورة 6" descr="صورة تحتوي على طائر, في الخارج, منقار, شجرة&#10;&#10;تم إنشاء الوصف تلقائياً">
            <a:extLst>
              <a:ext uri="{FF2B5EF4-FFF2-40B4-BE49-F238E27FC236}">
                <a16:creationId xmlns:a16="http://schemas.microsoft.com/office/drawing/2014/main" id="{3F2086BA-9C2E-F799-0AE4-68FFAB7F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2934544"/>
            <a:ext cx="4630523" cy="28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9FBB89-B4B3-BF66-1D14-A0CD2F80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 تمارين الصف </a:t>
            </a:r>
            <a:endParaRPr lang="en-US" dirty="0"/>
          </a:p>
        </p:txBody>
      </p:sp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BB99048F-2181-371B-CBF5-D360D445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سنحل في الصف تمارين كتابي 2</a:t>
            </a:r>
          </a:p>
          <a:p>
            <a:pPr marL="0" indent="0">
              <a:buNone/>
            </a:pPr>
            <a:r>
              <a:rPr lang="ar-JO" dirty="0"/>
              <a:t>الصفحات 37-38-39-40-41-42</a:t>
            </a:r>
          </a:p>
          <a:p>
            <a:pPr marL="0" indent="0">
              <a:buNone/>
            </a:pPr>
            <a:r>
              <a:rPr lang="ar-JO" dirty="0"/>
              <a:t>ونتعلم كتابة الكلمات التالية </a:t>
            </a:r>
          </a:p>
          <a:p>
            <a:pPr marL="0" indent="0">
              <a:buNone/>
            </a:pPr>
            <a:r>
              <a:rPr lang="ar-JO" dirty="0"/>
              <a:t>حضر ، ضرب، ضرس، أخضر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9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EB6633-472E-4533-E52B-66FECC9B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الواجب المنزلي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C31BBB-8C6B-90C4-1FF3-AB9E850D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/>
              <a:t>مراجعة </a:t>
            </a:r>
            <a:r>
              <a:rPr lang="ar-JO" dirty="0"/>
              <a:t>جميع الكلمات التي </a:t>
            </a:r>
            <a:r>
              <a:rPr lang="ar-JO"/>
              <a:t>تعلمناها </a:t>
            </a:r>
            <a:endParaRPr lang="ar-JO" dirty="0"/>
          </a:p>
          <a:p>
            <a:r>
              <a:rPr lang="ar-JO" dirty="0"/>
              <a:t>كتابة الكلمات في كراسة الخط 2 </a:t>
            </a:r>
          </a:p>
          <a:p>
            <a:pPr marL="0" indent="0">
              <a:buNone/>
            </a:pPr>
            <a:r>
              <a:rPr lang="ar-JO" dirty="0"/>
              <a:t>الصفحات 9 -10-11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62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66</Words>
  <Application>Microsoft Office PowerPoint</Application>
  <PresentationFormat>شاشة عريضة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حرفُ الضاد ض</vt:lpstr>
      <vt:lpstr>     ضَبع                      ضَمّة                      ضَباب </vt:lpstr>
      <vt:lpstr>   ضُروس                   ضُباط                  ضُيوف </vt:lpstr>
      <vt:lpstr>              ضِفدع                             ضِرس             </vt:lpstr>
      <vt:lpstr>     ضابط                     ضوء                   رضيع</vt:lpstr>
      <vt:lpstr>             أخضر                               أبيض              </vt:lpstr>
      <vt:lpstr>  تمارين الصف </vt:lpstr>
      <vt:lpstr> الواجب المنزلي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حرفُ الضاد ض</dc:title>
  <dc:creator>Nasrin trabulsi</dc:creator>
  <cp:lastModifiedBy>Nasrin trabulsi</cp:lastModifiedBy>
  <cp:revision>4</cp:revision>
  <dcterms:created xsi:type="dcterms:W3CDTF">2024-02-07T12:37:43Z</dcterms:created>
  <dcterms:modified xsi:type="dcterms:W3CDTF">2024-02-11T16:36:53Z</dcterms:modified>
</cp:coreProperties>
</file>